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806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6" y="8595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Autonomous ICU Patient Monitoring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80187" y="242192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Transforming ICU care through real-time, AI-powered patient monitoring.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19129-4807-EEE8-A6CD-4D95F5BF7A2B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D22B4E-ACFC-2BA1-B053-8DD10A727365}"/>
              </a:ext>
            </a:extLst>
          </p:cNvPr>
          <p:cNvSpPr txBox="1"/>
          <p:nvPr/>
        </p:nvSpPr>
        <p:spPr>
          <a:xfrm>
            <a:off x="6280186" y="4005089"/>
            <a:ext cx="75564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Project title </a:t>
            </a:r>
            <a:r>
              <a:rPr lang="en-IN" sz="2400" dirty="0"/>
              <a:t>: Autonomous ICU Patient Monitoring</a:t>
            </a:r>
          </a:p>
          <a:p>
            <a:r>
              <a:rPr lang="en-IN" sz="2400" b="1" dirty="0"/>
              <a:t>Team Name </a:t>
            </a:r>
            <a:r>
              <a:rPr lang="en-IN" sz="2400" dirty="0"/>
              <a:t>: Smart Solutions</a:t>
            </a:r>
          </a:p>
          <a:p>
            <a:r>
              <a:rPr lang="en-IN" sz="2400" b="1" dirty="0"/>
              <a:t>Team Id </a:t>
            </a:r>
            <a:r>
              <a:rPr lang="en-IN" sz="2400" dirty="0"/>
              <a:t>: Team 01</a:t>
            </a:r>
          </a:p>
          <a:p>
            <a:r>
              <a:rPr lang="en-IN" sz="2400" b="1" dirty="0"/>
              <a:t>Team Leader </a:t>
            </a:r>
            <a:r>
              <a:rPr lang="en-IN" sz="2400" dirty="0"/>
              <a:t>: Naresh K</a:t>
            </a:r>
          </a:p>
          <a:p>
            <a:r>
              <a:rPr lang="en-IN" sz="2400" b="1" dirty="0"/>
              <a:t>Team Members </a:t>
            </a:r>
            <a:r>
              <a:rPr lang="en-IN" sz="2400" dirty="0"/>
              <a:t>: Mohammed Jubair, Kathiravan, Jaganraj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2006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Problem: Gaps in ICU Monitoring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Limited Resources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Nurses are often stretched thin, making it difficult to constantly monitor patients and detect subtle changes in their condition.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40371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Missed Early Warning Signs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Delayed recognition of distress can lead to complications and longer recovery times, negatively impacting patient outcomes.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A60B79-3E4C-CE0B-D312-45BB42CFB905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904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Solution: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AI-powered Patient Monitoring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9844" y="3836908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806851" y="3951564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06851" y="4774880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Computer vision algorithms analyze patient behavior, detecting subtle changes in posture, movement, and facial expressions that may indicate distress.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836908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9901" y="41287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Real-Time Alerts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0" y="477488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When potential issues are detected, the system triggers immediate alerts, enabling nurses to intervene promptly and provide timely care.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36D9B53-DC64-EECD-66D2-23D1F85037B6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22421"/>
            <a:ext cx="57906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Technical Approach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27136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06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Computer Vision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555569"/>
            <a:ext cx="36080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system uses advanced computer vision algorithms to analyze patient data captured by in-room cameras.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327136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06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555569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Machine learning models are trained on vast datasets of patient data to identify patterns and predict potential issues.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0428" y="449461"/>
            <a:ext cx="8003143" cy="1018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Potential: Impact on Healthcare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0428" y="1793796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10%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3553301" y="2535198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Reduced Costs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70428" y="2887504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Proactive interventions can minimize the risk of complications and reduce the need for expensive treatments.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70428" y="3979307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20%</a:t>
            </a:r>
            <a:endParaRPr lang="en-US" sz="4200" dirty="0"/>
          </a:p>
        </p:txBody>
      </p:sp>
      <p:sp>
        <p:nvSpPr>
          <p:cNvPr id="8" name="Text 5"/>
          <p:cNvSpPr/>
          <p:nvPr/>
        </p:nvSpPr>
        <p:spPr>
          <a:xfrm>
            <a:off x="3485317" y="4720709"/>
            <a:ext cx="217324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Improved Outcomes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70428" y="5073015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Early detection of distress leads to faster intervention, potentially reducing length of stay and improving patient recovery.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570428" y="6164818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30%</a:t>
            </a:r>
            <a:endParaRPr lang="en-US" sz="4200" dirty="0"/>
          </a:p>
        </p:txBody>
      </p:sp>
      <p:sp>
        <p:nvSpPr>
          <p:cNvPr id="11" name="Text 8"/>
          <p:cNvSpPr/>
          <p:nvPr/>
        </p:nvSpPr>
        <p:spPr>
          <a:xfrm>
            <a:off x="3489365" y="6906220"/>
            <a:ext cx="2165152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Enhanced Efficiency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70428" y="7258526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automating monitoring tasks, our system frees up nursing staff to focus on more complex patient care needs.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965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Impact and Future Developments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7737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Autonomous ICU patient monitoring has the potential to revolutionize healthcare by improving patient outcomes, reducing costs, and enhancing the efficiency of medical professionals.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developments include incorporating additional data sources, such as vital signs and wearable sensors, to further enhance the system's accuracy and capabilities.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00FF4C-070A-9783-7260-2E6680C3CBF9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73D1ABEA5DF414B882E8CD23D1257FC" ma:contentTypeVersion="5" ma:contentTypeDescription="Create a new document." ma:contentTypeScope="" ma:versionID="cd3caf0c38d79fd516634d085fce1c76">
  <xsd:schema xmlns:xsd="http://www.w3.org/2001/XMLSchema" xmlns:xs="http://www.w3.org/2001/XMLSchema" xmlns:p="http://schemas.microsoft.com/office/2006/metadata/properties" xmlns:ns3="70943093-6cf4-413f-a2ad-e5bea84133f8" targetNamespace="http://schemas.microsoft.com/office/2006/metadata/properties" ma:root="true" ma:fieldsID="2d72177688e1c9c121081c6f07579482" ns3:_="">
    <xsd:import namespace="70943093-6cf4-413f-a2ad-e5bea84133f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943093-6cf4-413f-a2ad-e5bea84133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9DC0480-035D-44C9-8BB6-0C4352573C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943093-6cf4-413f-a2ad-e5bea84133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3E4380B-37BA-4943-9561-50362C3FE70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065E30-9673-473F-81FC-59A4A68C8CFE}">
  <ds:schemaRefs>
    <ds:schemaRef ds:uri="http://purl.org/dc/elements/1.1/"/>
    <ds:schemaRef ds:uri="http://purl.org/dc/dcmitype/"/>
    <ds:schemaRef ds:uri="http://purl.org/dc/terms/"/>
    <ds:schemaRef ds:uri="70943093-6cf4-413f-a2ad-e5bea84133f8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327</Words>
  <Application>Microsoft Office PowerPoint</Application>
  <PresentationFormat>Custom</PresentationFormat>
  <Paragraphs>42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DM Sans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SRIRAM T</cp:lastModifiedBy>
  <cp:revision>8</cp:revision>
  <dcterms:created xsi:type="dcterms:W3CDTF">2024-12-14T19:19:50Z</dcterms:created>
  <dcterms:modified xsi:type="dcterms:W3CDTF">2024-12-14T19:54:22Z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0x010100573D1ABEA5DF414B882E8CD23D1257FC</vt:lpwstr>
  </property>
</Properties>
</file>